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C4076769-BDAF-4539-B769-9ABC36D6867D}">
          <p14:sldIdLst>
            <p14:sldId id="259"/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PSR">
            <a:extLst>
              <a:ext uri="{FF2B5EF4-FFF2-40B4-BE49-F238E27FC236}">
                <a16:creationId xmlns:a16="http://schemas.microsoft.com/office/drawing/2014/main" id="{E70569C1-A9EF-4295-9BD4-E4E9EC5B7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902" y="782595"/>
            <a:ext cx="9604088" cy="5502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C2684B-09BE-409D-8705-52FEAAD68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PROGRAMMA DI SVILUPPO RURALE – PSR 2014-2020 Misura 16.2 Agro 2017 – Sostegno a progetti pilota e di cooperazione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78D447-D357-424B-9F61-5E9992E370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Miglioramento della filiera cerealicola maremmana mediante processi produttivi e di conservazione innovatiti e sostenibili, ottimizzazione della commercializzazione e valorizzazione dei sottoprodotti.</a:t>
            </a:r>
          </a:p>
        </p:txBody>
      </p:sp>
    </p:spTree>
    <p:extLst>
      <p:ext uri="{BB962C8B-B14F-4D97-AF65-F5344CB8AC3E}">
        <p14:creationId xmlns:p14="http://schemas.microsoft.com/office/powerpoint/2010/main" val="25339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AB861-026E-4BFE-AD32-E25D74BED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744446"/>
          </a:xfrm>
        </p:spPr>
        <p:txBody>
          <a:bodyPr>
            <a:normAutofit fontScale="90000"/>
          </a:bodyPr>
          <a:lstStyle/>
          <a:p>
            <a:r>
              <a:rPr lang="it-IT" dirty="0"/>
              <a:t>OBBIETTIVI: Creare,  collaudare moderne tecniche di coltivazione con l’ausilio della meccatronica, e di protocolli innovativi di gestione agronomica.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D2075C-46DC-4DAB-9605-BCB81C6185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Minimizzazione </a:t>
            </a:r>
            <a:r>
              <a:rPr lang="it-IT" dirty="0"/>
              <a:t>dei costi di gestione e riduzione considerevole degli sprechi, con conseguente riduzione dell’impatto ambientale, con particolare attenzione alla riduzione di produzione di CO2; riduzione del consumo di acqua, e prodotti fitosanitari.</a:t>
            </a:r>
          </a:p>
          <a:p>
            <a:r>
              <a:rPr lang="it-IT" b="1" dirty="0"/>
              <a:t>Massimizzazione</a:t>
            </a:r>
            <a:r>
              <a:rPr lang="it-IT" dirty="0"/>
              <a:t> dei risultato culturale</a:t>
            </a:r>
          </a:p>
        </p:txBody>
      </p:sp>
    </p:spTree>
    <p:extLst>
      <p:ext uri="{BB962C8B-B14F-4D97-AF65-F5344CB8AC3E}">
        <p14:creationId xmlns:p14="http://schemas.microsoft.com/office/powerpoint/2010/main" val="327316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581DE9-6E54-4FFD-919B-62FABEEF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La Raspollino Società Agricola Cooperativa si è impegnata per il miglioramento della filiera cerealicola maremmana come capofila del progetto di </a:t>
            </a:r>
            <a:r>
              <a:rPr lang="it-IT" sz="2000" dirty="0" err="1"/>
              <a:t>parternariato</a:t>
            </a:r>
            <a:r>
              <a:rPr lang="it-IT" sz="2000" dirty="0"/>
              <a:t> con le varie categorie di stakeholder, stipulando anche  «contratti di rete».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9B89E9-EE29-41B0-9662-E803BB7DCE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 Cooperativa si prefigge l’obiettivo di incentivare l’uso efficiente delle risorse e il passaggio ad un’economia a basse emissioni di carbonio e resiliente al clima  nel settore agroalimentare e forestale.</a:t>
            </a:r>
          </a:p>
        </p:txBody>
      </p:sp>
    </p:spTree>
    <p:extLst>
      <p:ext uri="{BB962C8B-B14F-4D97-AF65-F5344CB8AC3E}">
        <p14:creationId xmlns:p14="http://schemas.microsoft.com/office/powerpoint/2010/main" val="32135280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172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Filo</vt:lpstr>
      <vt:lpstr>Presentazione standard di PowerPoint</vt:lpstr>
      <vt:lpstr>PROGRAMMA DI SVILUPPO RURALE – PSR 2014-2020 Misura 16.2 Agro 2017 – Sostegno a progetti pilota e di cooperazione </vt:lpstr>
      <vt:lpstr>OBBIETTIVI: Creare,  collaudare moderne tecniche di coltivazione con l’ausilio della meccatronica, e di protocolli innovativi di gestione agronomica.</vt:lpstr>
      <vt:lpstr>La Raspollino Società Agricola Cooperativa si è impegnata per il miglioramento della filiera cerealicola maremmana come capofila del progetto di parternariato con le varie categorie di stakeholder, stipulando anche  «contratti di rete».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DI SVILUPPO RURALE – PSR 2014-2020 Misura 16.2 Agro 2017 – Sostegno a progetti pilota e di cooperazione </dc:title>
  <dc:creator>Tiziana</dc:creator>
  <cp:lastModifiedBy>Tiziana</cp:lastModifiedBy>
  <cp:revision>9</cp:revision>
  <cp:lastPrinted>2022-03-15T11:51:15Z</cp:lastPrinted>
  <dcterms:created xsi:type="dcterms:W3CDTF">2022-03-15T10:40:42Z</dcterms:created>
  <dcterms:modified xsi:type="dcterms:W3CDTF">2022-03-15T11:57:36Z</dcterms:modified>
</cp:coreProperties>
</file>